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64" r:id="rId6"/>
    <p:sldId id="265" r:id="rId7"/>
    <p:sldId id="266" r:id="rId8"/>
    <p:sldId id="258" r:id="rId9"/>
    <p:sldId id="259" r:id="rId10"/>
    <p:sldId id="260" r:id="rId11"/>
    <p:sldId id="261" r:id="rId12"/>
    <p:sldId id="267" r:id="rId13"/>
    <p:sldId id="270" r:id="rId14"/>
    <p:sldId id="269" r:id="rId15"/>
    <p:sldId id="271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 userDrawn="1">
          <p15:clr>
            <a:srgbClr val="A4A3A4"/>
          </p15:clr>
        </p15:guide>
        <p15:guide id="2" pos="7537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pos="28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2" autoAdjust="0"/>
    <p:restoredTop sz="94660"/>
  </p:normalViewPr>
  <p:slideViewPr>
    <p:cSldViewPr snapToGrid="0">
      <p:cViewPr varScale="1">
        <p:scale>
          <a:sx n="84" d="100"/>
          <a:sy n="84" d="100"/>
        </p:scale>
        <p:origin x="45" y="315"/>
      </p:cViewPr>
      <p:guideLst>
        <p:guide orient="horz" pos="4201"/>
        <p:guide pos="7537"/>
        <p:guide pos="143"/>
        <p:guide orient="horz" pos="958"/>
        <p:guide pos="2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67671-3FB1-4B0E-8BE5-B425C0F9C9C0}" type="doc">
      <dgm:prSet loTypeId="urn:microsoft.com/office/officeart/2005/8/layout/hList6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de-DE"/>
        </a:p>
      </dgm:t>
    </dgm:pt>
    <dgm:pt modelId="{D26E777D-A172-4CF5-9AB3-D14A27AB7674}">
      <dgm:prSet phldrT="[Text]"/>
      <dgm:spPr/>
      <dgm:t>
        <a:bodyPr/>
        <a:lstStyle/>
        <a:p>
          <a:r>
            <a:rPr lang="de-DE" dirty="0"/>
            <a:t>Main</a:t>
          </a:r>
        </a:p>
      </dgm:t>
    </dgm:pt>
    <dgm:pt modelId="{DBFA0620-5DA7-4D03-A6C2-BE49DB78E806}" type="parTrans" cxnId="{B8DA6928-5046-4050-813A-FE38FBF75142}">
      <dgm:prSet/>
      <dgm:spPr/>
      <dgm:t>
        <a:bodyPr/>
        <a:lstStyle/>
        <a:p>
          <a:endParaRPr lang="de-DE"/>
        </a:p>
      </dgm:t>
    </dgm:pt>
    <dgm:pt modelId="{A93D022D-2150-49B0-ADB0-1722E9FCC6F2}" type="sibTrans" cxnId="{B8DA6928-5046-4050-813A-FE38FBF75142}">
      <dgm:prSet/>
      <dgm:spPr/>
      <dgm:t>
        <a:bodyPr/>
        <a:lstStyle/>
        <a:p>
          <a:endParaRPr lang="de-DE"/>
        </a:p>
      </dgm:t>
    </dgm:pt>
    <dgm:pt modelId="{3DEDAA84-0345-43F5-9BE5-678A0D929637}">
      <dgm:prSet phldrT="[Text]"/>
      <dgm:spPr/>
      <dgm:t>
        <a:bodyPr/>
        <a:lstStyle/>
        <a:p>
          <a:r>
            <a:rPr lang="de-DE" dirty="0"/>
            <a:t>Game Loop</a:t>
          </a:r>
        </a:p>
      </dgm:t>
    </dgm:pt>
    <dgm:pt modelId="{B2AD54FE-CB79-4C04-A41B-189BD323D303}" type="parTrans" cxnId="{B8C61090-B348-4573-B19C-26D0341EC158}">
      <dgm:prSet/>
      <dgm:spPr/>
      <dgm:t>
        <a:bodyPr/>
        <a:lstStyle/>
        <a:p>
          <a:endParaRPr lang="de-DE"/>
        </a:p>
      </dgm:t>
    </dgm:pt>
    <dgm:pt modelId="{4AA36383-ECC2-426E-AE08-6A32BD1AD0E9}" type="sibTrans" cxnId="{B8C61090-B348-4573-B19C-26D0341EC158}">
      <dgm:prSet/>
      <dgm:spPr/>
      <dgm:t>
        <a:bodyPr/>
        <a:lstStyle/>
        <a:p>
          <a:endParaRPr lang="de-DE"/>
        </a:p>
      </dgm:t>
    </dgm:pt>
    <dgm:pt modelId="{BBD46000-1087-4CA7-97C7-4586DC08C7EC}">
      <dgm:prSet phldrT="[Text]"/>
      <dgm:spPr/>
      <dgm:t>
        <a:bodyPr/>
        <a:lstStyle/>
        <a:p>
          <a:r>
            <a:rPr lang="de-DE" dirty="0"/>
            <a:t>Variables</a:t>
          </a:r>
        </a:p>
      </dgm:t>
    </dgm:pt>
    <dgm:pt modelId="{4B4B3F86-C1B5-43B3-9A97-B8B477B7A0FE}" type="parTrans" cxnId="{B543C6B8-8CE4-425B-B724-AE9853F3BEDA}">
      <dgm:prSet/>
      <dgm:spPr/>
      <dgm:t>
        <a:bodyPr/>
        <a:lstStyle/>
        <a:p>
          <a:endParaRPr lang="de-DE"/>
        </a:p>
      </dgm:t>
    </dgm:pt>
    <dgm:pt modelId="{FFF35E55-6EF2-4637-BDA8-BF20815C03AE}" type="sibTrans" cxnId="{B543C6B8-8CE4-425B-B724-AE9853F3BEDA}">
      <dgm:prSet/>
      <dgm:spPr/>
      <dgm:t>
        <a:bodyPr/>
        <a:lstStyle/>
        <a:p>
          <a:endParaRPr lang="de-DE"/>
        </a:p>
      </dgm:t>
    </dgm:pt>
    <dgm:pt modelId="{84AB6CE1-3C63-4E30-8EA2-A93ADE5E28F5}">
      <dgm:prSet phldrT="[Text]"/>
      <dgm:spPr/>
      <dgm:t>
        <a:bodyPr/>
        <a:lstStyle/>
        <a:p>
          <a:r>
            <a:rPr lang="de-DE" dirty="0"/>
            <a:t>Classes</a:t>
          </a:r>
        </a:p>
      </dgm:t>
    </dgm:pt>
    <dgm:pt modelId="{744A63E6-2578-41B1-847C-F16BCA84CEDC}" type="parTrans" cxnId="{E051A691-8978-44C4-8678-FD33BA0FEF73}">
      <dgm:prSet/>
      <dgm:spPr/>
      <dgm:t>
        <a:bodyPr/>
        <a:lstStyle/>
        <a:p>
          <a:endParaRPr lang="de-DE"/>
        </a:p>
      </dgm:t>
    </dgm:pt>
    <dgm:pt modelId="{2E9E55A3-7CC4-410D-AB71-1F9D5902339E}" type="sibTrans" cxnId="{E051A691-8978-44C4-8678-FD33BA0FEF73}">
      <dgm:prSet/>
      <dgm:spPr/>
      <dgm:t>
        <a:bodyPr/>
        <a:lstStyle/>
        <a:p>
          <a:endParaRPr lang="de-DE"/>
        </a:p>
      </dgm:t>
    </dgm:pt>
    <dgm:pt modelId="{A4D55B1F-996A-4B7A-81F0-69D90B436231}">
      <dgm:prSet phldrT="[Text]"/>
      <dgm:spPr/>
      <dgm:t>
        <a:bodyPr/>
        <a:lstStyle/>
        <a:p>
          <a:r>
            <a:rPr lang="de-DE" dirty="0"/>
            <a:t>Objects</a:t>
          </a:r>
        </a:p>
      </dgm:t>
    </dgm:pt>
    <dgm:pt modelId="{A72FA3FA-23E4-403A-9945-0D1752889DAC}" type="parTrans" cxnId="{D5E9BBF9-4614-4678-A4B1-81A1B198F5FE}">
      <dgm:prSet/>
      <dgm:spPr/>
      <dgm:t>
        <a:bodyPr/>
        <a:lstStyle/>
        <a:p>
          <a:endParaRPr lang="de-DE"/>
        </a:p>
      </dgm:t>
    </dgm:pt>
    <dgm:pt modelId="{BF330FB9-9D2F-423A-A451-CD0C2FF0058B}" type="sibTrans" cxnId="{D5E9BBF9-4614-4678-A4B1-81A1B198F5FE}">
      <dgm:prSet/>
      <dgm:spPr/>
      <dgm:t>
        <a:bodyPr/>
        <a:lstStyle/>
        <a:p>
          <a:endParaRPr lang="de-DE"/>
        </a:p>
      </dgm:t>
    </dgm:pt>
    <dgm:pt modelId="{8A594C77-3FBB-4EBA-B557-A50E101DCD8D}">
      <dgm:prSet phldrT="[Text]"/>
      <dgm:spPr/>
      <dgm:t>
        <a:bodyPr/>
        <a:lstStyle/>
        <a:p>
          <a:r>
            <a:rPr lang="de-DE" dirty="0" err="1"/>
            <a:t>Functions</a:t>
          </a:r>
          <a:endParaRPr lang="de-DE" dirty="0"/>
        </a:p>
      </dgm:t>
    </dgm:pt>
    <dgm:pt modelId="{BDE2418A-AD3B-49B1-818F-38730DB9C278}" type="parTrans" cxnId="{452891A3-CA2A-4255-A241-DBFA40E9C541}">
      <dgm:prSet/>
      <dgm:spPr/>
      <dgm:t>
        <a:bodyPr/>
        <a:lstStyle/>
        <a:p>
          <a:endParaRPr lang="de-DE"/>
        </a:p>
      </dgm:t>
    </dgm:pt>
    <dgm:pt modelId="{68651EC5-254B-4C41-9B60-4E96C8DDEF7F}" type="sibTrans" cxnId="{452891A3-CA2A-4255-A241-DBFA40E9C541}">
      <dgm:prSet/>
      <dgm:spPr/>
      <dgm:t>
        <a:bodyPr/>
        <a:lstStyle/>
        <a:p>
          <a:endParaRPr lang="de-DE"/>
        </a:p>
      </dgm:t>
    </dgm:pt>
    <dgm:pt modelId="{9519369B-6427-497B-BE84-CEA2EAA6187D}">
      <dgm:prSet phldrT="[Text]"/>
      <dgm:spPr/>
      <dgm:t>
        <a:bodyPr/>
        <a:lstStyle/>
        <a:p>
          <a:r>
            <a:rPr lang="de-DE" dirty="0" err="1"/>
            <a:t>Outsourced</a:t>
          </a:r>
          <a:r>
            <a:rPr lang="de-DE" dirty="0"/>
            <a:t> </a:t>
          </a:r>
          <a:r>
            <a:rPr lang="de-DE" dirty="0" err="1"/>
            <a:t>Functions</a:t>
          </a:r>
          <a:endParaRPr lang="de-DE" dirty="0"/>
        </a:p>
      </dgm:t>
    </dgm:pt>
    <dgm:pt modelId="{CDE56E12-BA9A-4557-9685-B2491C6532C2}" type="parTrans" cxnId="{FB4D4367-07B5-4FD8-B9D3-59EABD6FF902}">
      <dgm:prSet/>
      <dgm:spPr/>
      <dgm:t>
        <a:bodyPr/>
        <a:lstStyle/>
        <a:p>
          <a:endParaRPr lang="de-DE"/>
        </a:p>
      </dgm:t>
    </dgm:pt>
    <dgm:pt modelId="{1BB5C804-2597-4DED-9E53-DFE247F62C49}" type="sibTrans" cxnId="{FB4D4367-07B5-4FD8-B9D3-59EABD6FF902}">
      <dgm:prSet/>
      <dgm:spPr/>
      <dgm:t>
        <a:bodyPr/>
        <a:lstStyle/>
        <a:p>
          <a:endParaRPr lang="de-DE"/>
        </a:p>
      </dgm:t>
    </dgm:pt>
    <dgm:pt modelId="{9D4A91AF-EA69-425E-B333-B06C3E852776}" type="pres">
      <dgm:prSet presAssocID="{B1A67671-3FB1-4B0E-8BE5-B425C0F9C9C0}" presName="Name0" presStyleCnt="0">
        <dgm:presLayoutVars>
          <dgm:dir/>
          <dgm:resizeHandles val="exact"/>
        </dgm:presLayoutVars>
      </dgm:prSet>
      <dgm:spPr/>
    </dgm:pt>
    <dgm:pt modelId="{F630E75F-BC68-4837-850D-C9FE5761FDEF}" type="pres">
      <dgm:prSet presAssocID="{D26E777D-A172-4CF5-9AB3-D14A27AB7674}" presName="node" presStyleLbl="node1" presStyleIdx="0" presStyleCnt="3">
        <dgm:presLayoutVars>
          <dgm:bulletEnabled val="1"/>
        </dgm:presLayoutVars>
      </dgm:prSet>
      <dgm:spPr/>
    </dgm:pt>
    <dgm:pt modelId="{5571D9CD-9EA4-47D5-A919-5D12CFC39F7F}" type="pres">
      <dgm:prSet presAssocID="{A93D022D-2150-49B0-ADB0-1722E9FCC6F2}" presName="sibTrans" presStyleCnt="0"/>
      <dgm:spPr/>
    </dgm:pt>
    <dgm:pt modelId="{49A9CFA6-23BC-4167-9719-FD261086BA25}" type="pres">
      <dgm:prSet presAssocID="{84AB6CE1-3C63-4E30-8EA2-A93ADE5E28F5}" presName="node" presStyleLbl="node1" presStyleIdx="1" presStyleCnt="3">
        <dgm:presLayoutVars>
          <dgm:bulletEnabled val="1"/>
        </dgm:presLayoutVars>
      </dgm:prSet>
      <dgm:spPr/>
    </dgm:pt>
    <dgm:pt modelId="{79E72CA4-7215-4494-BF94-47AC49B24EE3}" type="pres">
      <dgm:prSet presAssocID="{2E9E55A3-7CC4-410D-AB71-1F9D5902339E}" presName="sibTrans" presStyleCnt="0"/>
      <dgm:spPr/>
    </dgm:pt>
    <dgm:pt modelId="{32E060BD-A8CF-44AB-8679-D24DDF1526EC}" type="pres">
      <dgm:prSet presAssocID="{8A594C77-3FBB-4EBA-B557-A50E101DCD8D}" presName="node" presStyleLbl="node1" presStyleIdx="2" presStyleCnt="3" custLinFactX="8491" custLinFactNeighborX="100000" custLinFactNeighborY="13018">
        <dgm:presLayoutVars>
          <dgm:bulletEnabled val="1"/>
        </dgm:presLayoutVars>
      </dgm:prSet>
      <dgm:spPr/>
    </dgm:pt>
  </dgm:ptLst>
  <dgm:cxnLst>
    <dgm:cxn modelId="{B8DA6928-5046-4050-813A-FE38FBF75142}" srcId="{B1A67671-3FB1-4B0E-8BE5-B425C0F9C9C0}" destId="{D26E777D-A172-4CF5-9AB3-D14A27AB7674}" srcOrd="0" destOrd="0" parTransId="{DBFA0620-5DA7-4D03-A6C2-BE49DB78E806}" sibTransId="{A93D022D-2150-49B0-ADB0-1722E9FCC6F2}"/>
    <dgm:cxn modelId="{FB4D4367-07B5-4FD8-B9D3-59EABD6FF902}" srcId="{8A594C77-3FBB-4EBA-B557-A50E101DCD8D}" destId="{9519369B-6427-497B-BE84-CEA2EAA6187D}" srcOrd="0" destOrd="0" parTransId="{CDE56E12-BA9A-4557-9685-B2491C6532C2}" sibTransId="{1BB5C804-2597-4DED-9E53-DFE247F62C49}"/>
    <dgm:cxn modelId="{5605BC68-0359-4D3C-8DCE-CD38971669AA}" type="presOf" srcId="{9519369B-6427-497B-BE84-CEA2EAA6187D}" destId="{32E060BD-A8CF-44AB-8679-D24DDF1526EC}" srcOrd="0" destOrd="1" presId="urn:microsoft.com/office/officeart/2005/8/layout/hList6"/>
    <dgm:cxn modelId="{04743F79-A711-47D5-B537-C6E09C813F5E}" type="presOf" srcId="{8A594C77-3FBB-4EBA-B557-A50E101DCD8D}" destId="{32E060BD-A8CF-44AB-8679-D24DDF1526EC}" srcOrd="0" destOrd="0" presId="urn:microsoft.com/office/officeart/2005/8/layout/hList6"/>
    <dgm:cxn modelId="{B94DF287-0321-4851-A5D0-AC6880DAD2FC}" type="presOf" srcId="{3DEDAA84-0345-43F5-9BE5-678A0D929637}" destId="{F630E75F-BC68-4837-850D-C9FE5761FDEF}" srcOrd="0" destOrd="1" presId="urn:microsoft.com/office/officeart/2005/8/layout/hList6"/>
    <dgm:cxn modelId="{B8C61090-B348-4573-B19C-26D0341EC158}" srcId="{D26E777D-A172-4CF5-9AB3-D14A27AB7674}" destId="{3DEDAA84-0345-43F5-9BE5-678A0D929637}" srcOrd="0" destOrd="0" parTransId="{B2AD54FE-CB79-4C04-A41B-189BD323D303}" sibTransId="{4AA36383-ECC2-426E-AE08-6A32BD1AD0E9}"/>
    <dgm:cxn modelId="{E051A691-8978-44C4-8678-FD33BA0FEF73}" srcId="{B1A67671-3FB1-4B0E-8BE5-B425C0F9C9C0}" destId="{84AB6CE1-3C63-4E30-8EA2-A93ADE5E28F5}" srcOrd="1" destOrd="0" parTransId="{744A63E6-2578-41B1-847C-F16BCA84CEDC}" sibTransId="{2E9E55A3-7CC4-410D-AB71-1F9D5902339E}"/>
    <dgm:cxn modelId="{F1D34398-40CE-4278-BE52-E855DB48022C}" type="presOf" srcId="{84AB6CE1-3C63-4E30-8EA2-A93ADE5E28F5}" destId="{49A9CFA6-23BC-4167-9719-FD261086BA25}" srcOrd="0" destOrd="0" presId="urn:microsoft.com/office/officeart/2005/8/layout/hList6"/>
    <dgm:cxn modelId="{452891A3-CA2A-4255-A241-DBFA40E9C541}" srcId="{B1A67671-3FB1-4B0E-8BE5-B425C0F9C9C0}" destId="{8A594C77-3FBB-4EBA-B557-A50E101DCD8D}" srcOrd="2" destOrd="0" parTransId="{BDE2418A-AD3B-49B1-818F-38730DB9C278}" sibTransId="{68651EC5-254B-4C41-9B60-4E96C8DDEF7F}"/>
    <dgm:cxn modelId="{B543C6B8-8CE4-425B-B724-AE9853F3BEDA}" srcId="{D26E777D-A172-4CF5-9AB3-D14A27AB7674}" destId="{BBD46000-1087-4CA7-97C7-4586DC08C7EC}" srcOrd="1" destOrd="0" parTransId="{4B4B3F86-C1B5-43B3-9A97-B8B477B7A0FE}" sibTransId="{FFF35E55-6EF2-4637-BDA8-BF20815C03AE}"/>
    <dgm:cxn modelId="{D52611DF-B879-4C1D-9745-0E35D2FE19A3}" type="presOf" srcId="{B1A67671-3FB1-4B0E-8BE5-B425C0F9C9C0}" destId="{9D4A91AF-EA69-425E-B333-B06C3E852776}" srcOrd="0" destOrd="0" presId="urn:microsoft.com/office/officeart/2005/8/layout/hList6"/>
    <dgm:cxn modelId="{4A2A86EA-BA5D-405D-9509-97BF9D5622A5}" type="presOf" srcId="{A4D55B1F-996A-4B7A-81F0-69D90B436231}" destId="{49A9CFA6-23BC-4167-9719-FD261086BA25}" srcOrd="0" destOrd="1" presId="urn:microsoft.com/office/officeart/2005/8/layout/hList6"/>
    <dgm:cxn modelId="{F28942EC-0C12-40D1-8503-E2E9D616A3A8}" type="presOf" srcId="{BBD46000-1087-4CA7-97C7-4586DC08C7EC}" destId="{F630E75F-BC68-4837-850D-C9FE5761FDEF}" srcOrd="0" destOrd="2" presId="urn:microsoft.com/office/officeart/2005/8/layout/hList6"/>
    <dgm:cxn modelId="{D5E9BBF9-4614-4678-A4B1-81A1B198F5FE}" srcId="{84AB6CE1-3C63-4E30-8EA2-A93ADE5E28F5}" destId="{A4D55B1F-996A-4B7A-81F0-69D90B436231}" srcOrd="0" destOrd="0" parTransId="{A72FA3FA-23E4-403A-9945-0D1752889DAC}" sibTransId="{BF330FB9-9D2F-423A-A451-CD0C2FF0058B}"/>
    <dgm:cxn modelId="{0BB336FB-F963-45CE-98E9-71B8D25D214A}" type="presOf" srcId="{D26E777D-A172-4CF5-9AB3-D14A27AB7674}" destId="{F630E75F-BC68-4837-850D-C9FE5761FDEF}" srcOrd="0" destOrd="0" presId="urn:microsoft.com/office/officeart/2005/8/layout/hList6"/>
    <dgm:cxn modelId="{8CC85AD1-976C-45C4-9FDF-AF45B0A620F2}" type="presParOf" srcId="{9D4A91AF-EA69-425E-B333-B06C3E852776}" destId="{F630E75F-BC68-4837-850D-C9FE5761FDEF}" srcOrd="0" destOrd="0" presId="urn:microsoft.com/office/officeart/2005/8/layout/hList6"/>
    <dgm:cxn modelId="{03966086-647B-42A2-BB22-2FAAF984380B}" type="presParOf" srcId="{9D4A91AF-EA69-425E-B333-B06C3E852776}" destId="{5571D9CD-9EA4-47D5-A919-5D12CFC39F7F}" srcOrd="1" destOrd="0" presId="urn:microsoft.com/office/officeart/2005/8/layout/hList6"/>
    <dgm:cxn modelId="{82A81659-4251-4557-B52D-B3C879B63049}" type="presParOf" srcId="{9D4A91AF-EA69-425E-B333-B06C3E852776}" destId="{49A9CFA6-23BC-4167-9719-FD261086BA25}" srcOrd="2" destOrd="0" presId="urn:microsoft.com/office/officeart/2005/8/layout/hList6"/>
    <dgm:cxn modelId="{1BCC2882-6FE6-4E66-9F20-9B644E888A59}" type="presParOf" srcId="{9D4A91AF-EA69-425E-B333-B06C3E852776}" destId="{79E72CA4-7215-4494-BF94-47AC49B24EE3}" srcOrd="3" destOrd="0" presId="urn:microsoft.com/office/officeart/2005/8/layout/hList6"/>
    <dgm:cxn modelId="{326003D5-4CA7-479D-9726-0525730258C5}" type="presParOf" srcId="{9D4A91AF-EA69-425E-B333-B06C3E852776}" destId="{32E060BD-A8CF-44AB-8679-D24DDF1526E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0E75F-BC68-4837-850D-C9FE5761FDEF}">
      <dsp:nvSpPr>
        <dsp:cNvPr id="0" name=""/>
        <dsp:cNvSpPr/>
      </dsp:nvSpPr>
      <dsp:spPr>
        <a:xfrm rot="16200000">
          <a:off x="-960162" y="961062"/>
          <a:ext cx="4261995" cy="2339870"/>
        </a:xfrm>
        <a:prstGeom prst="flowChartManualOperati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0" tIns="0" rIns="222936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/>
            <a:t>Main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Game Loop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Variables</a:t>
          </a:r>
        </a:p>
      </dsp:txBody>
      <dsp:txXfrm rot="5400000">
        <a:off x="900" y="852399"/>
        <a:ext cx="2339870" cy="2557197"/>
      </dsp:txXfrm>
    </dsp:sp>
    <dsp:sp modelId="{49A9CFA6-23BC-4167-9719-FD261086BA25}">
      <dsp:nvSpPr>
        <dsp:cNvPr id="0" name=""/>
        <dsp:cNvSpPr/>
      </dsp:nvSpPr>
      <dsp:spPr>
        <a:xfrm rot="16200000">
          <a:off x="1555198" y="961062"/>
          <a:ext cx="4261995" cy="2339870"/>
        </a:xfrm>
        <a:prstGeom prst="flowChartManualOperation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0" tIns="0" rIns="222936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/>
            <a:t>Classes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Objects</a:t>
          </a:r>
        </a:p>
      </dsp:txBody>
      <dsp:txXfrm rot="5400000">
        <a:off x="2516260" y="852399"/>
        <a:ext cx="2339870" cy="2557197"/>
      </dsp:txXfrm>
    </dsp:sp>
    <dsp:sp modelId="{32E060BD-A8CF-44AB-8679-D24DDF1526EC}">
      <dsp:nvSpPr>
        <dsp:cNvPr id="0" name=""/>
        <dsp:cNvSpPr/>
      </dsp:nvSpPr>
      <dsp:spPr>
        <a:xfrm rot="16200000">
          <a:off x="4071459" y="961062"/>
          <a:ext cx="4261995" cy="2339870"/>
        </a:xfrm>
        <a:prstGeom prst="flowChartManualOperati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0" tIns="0" rIns="222936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 err="1"/>
            <a:t>Functions</a:t>
          </a:r>
          <a:endParaRPr lang="de-DE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Outsourced</a:t>
          </a:r>
          <a:r>
            <a:rPr lang="de-DE" sz="2700" kern="1200" dirty="0"/>
            <a:t> </a:t>
          </a:r>
          <a:r>
            <a:rPr lang="de-DE" sz="2700" kern="1200" dirty="0" err="1"/>
            <a:t>Functions</a:t>
          </a:r>
          <a:endParaRPr lang="de-DE" sz="2700" kern="1200" dirty="0"/>
        </a:p>
      </dsp:txBody>
      <dsp:txXfrm rot="5400000">
        <a:off x="5032521" y="852399"/>
        <a:ext cx="2339870" cy="2557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F83A9-7A71-F0BF-16F3-CF712719C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DDAB95-5B91-4A39-A173-5E82D78D0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52D5A9-3636-9883-0214-16B78656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9905C-2503-BE3C-B28E-FCE1B22E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E53E1A-0701-9B7F-22EA-B5266B6C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89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927C2-CF2B-17B3-69DB-FF6ABA60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05730F-E29A-8B00-5CB3-73EE9E8DB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B9735A-2F60-DD24-8835-7F3F02CE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039EE-AD63-7C7F-5F1E-DB01A806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3EC4C2-BB75-F18D-9237-3F8F612C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77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DE270E4-40E7-EA04-8858-AD18D2547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F317722-5155-CDA1-54E3-87122F9BC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CCBAD5-2EA1-A545-F3A1-424C9D05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11021-9551-DE44-DE61-9E1BC613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C0C57-4C26-78E1-F371-4ABFE19E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59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F278E-B239-7A63-30F9-D734FE6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59591F-B268-D37F-9076-DEA4B085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2A61C-59BF-6548-D009-E182142F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44D98B-A986-3F34-79E1-552687D01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7861F6-C920-B0C6-59C6-AA3E0BCE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11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3457C-88E0-3E49-5C9A-C18D8878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B2D7A1-426F-EFE6-7973-9CEC3242D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8FD381-8C26-8012-ACF1-3C851811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1FDC91-E6C7-6BA7-C8AB-414C459F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1B8F97-DB80-52C1-4159-04D8EFCD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86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A2B18-9897-6B1F-B761-F2E65E54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465C19-793C-FFDD-28E8-E0EFC6BF7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037913-2F12-DB1A-7968-2BF46DC45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637520-5B58-A2AA-3767-1B2AF8574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DD48D-7325-FC51-A5AD-C3409D09E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432324-B382-EE76-1A43-1FB85F72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35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0812E-CD8A-0775-70AA-8E2C6AB38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3112D3-BA9B-EDD8-5096-1ADA155D5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EC26977-8C1D-DA72-95DE-5D8348697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649FB4-BADA-A233-5F5E-D5186C076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4A1EA5-0D6F-C926-17EC-DC36113C6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37B940-F58F-BEED-2583-D9A4B9B2C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F372F41-C25C-94DC-5A2E-536B6BAD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15FC11-6358-DE24-5B86-439170E6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21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138A7-3023-3558-CFD8-C9DC572C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7DA2EC1-9CFD-9776-C977-9A51775B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62C9ED-6E3D-36EF-153B-571025C4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68F03B-13F7-8EAF-CB33-F6CF2E72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0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B841B7-84CF-E0DC-6BCC-A20C5C32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559158-3E6B-B12B-EB2B-81913564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1235DE-FD85-E90E-1DC2-6EDB2F07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060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9D235-7468-B6E0-A82C-2CED7352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BAF0C6-FC8E-F298-6C37-F2B3AEF5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DD0120E-2C39-DBD9-BB56-EE0A12ECA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9ABB46-B34A-18AC-4839-50B2A639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AA2A0-40E7-1495-9011-04AE9B15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E7B162-1614-359C-51EA-0FA33CEA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69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E47CF-A1F0-B719-25E2-13A5C28A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E6B07F-0384-8108-BE23-A5DB07724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61DE56-73C7-AE80-AC88-EEBF2A37E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89CC00-DE96-FEFD-F7D1-1096D1056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8FFFB3-837B-24A8-C40D-09DF64C6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E76BE8-6DBE-F5B2-968D-831F5BEB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44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FA88128-6A11-34A3-ECD0-649DB98F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68A29-9859-3994-D8E6-97B3F3D3E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CC393A-BBC6-E686-1A76-753A3B089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68E1C-8725-4661-9155-1B9DDA9D91F3}" type="datetimeFigureOut">
              <a:rPr lang="de-DE" smtClean="0"/>
              <a:t>11.02.2024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E17892-4DB9-ECB2-D807-8349F54F4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BF6C53-1D42-AD0E-7C6C-6CC22F71D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27854-ECE4-4731-8E19-386F1B3A6E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51135-2CEF-2B83-EF3D-860B8918E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Escape Room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19A2B5-CEED-A981-4589-6763ED6359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Massimo Keil, Johannes </a:t>
            </a:r>
            <a:r>
              <a:rPr lang="de-DE" dirty="0" err="1"/>
              <a:t>Kommer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03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0C985-A675-CD85-EE32-E83BE5A3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Rätsel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5032E-8E39-31B8-22EC-C41A622D1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170" y="3071299"/>
            <a:ext cx="10515600" cy="177014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Einführung in die Spielweise „Point and Click“</a:t>
            </a:r>
          </a:p>
          <a:p>
            <a:pPr marL="0" indent="0">
              <a:buNone/>
            </a:pPr>
            <a:r>
              <a:rPr lang="de-DE" dirty="0"/>
              <a:t>	Einfaches aufsammeln des ersten Hinweis und öffnen der Tür</a:t>
            </a:r>
          </a:p>
          <a:p>
            <a:r>
              <a:rPr lang="de-DE" dirty="0"/>
              <a:t>Kombination von Hinweisen im Raum </a:t>
            </a:r>
          </a:p>
          <a:p>
            <a:pPr marL="0" indent="0">
              <a:buNone/>
            </a:pPr>
            <a:r>
              <a:rPr lang="de-DE" dirty="0"/>
              <a:t>	 </a:t>
            </a:r>
          </a:p>
        </p:txBody>
      </p:sp>
      <p:pic>
        <p:nvPicPr>
          <p:cNvPr id="4" name="Picture 6" descr="Rätsel - Kostenlose sonstiges Icons">
            <a:extLst>
              <a:ext uri="{FF2B5EF4-FFF2-40B4-BE49-F238E27FC236}">
                <a16:creationId xmlns:a16="http://schemas.microsoft.com/office/drawing/2014/main" id="{8CD3889B-EFD9-31EB-87AE-72838D6C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70" y="127129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0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288C72D-1BAC-EFFE-9BE1-F4FD19E6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95" y="3817267"/>
            <a:ext cx="5096651" cy="145508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0F05840-9C29-5EF4-1EC5-2B35F6F49204}"/>
              </a:ext>
            </a:extLst>
          </p:cNvPr>
          <p:cNvSpPr/>
          <p:nvPr/>
        </p:nvSpPr>
        <p:spPr>
          <a:xfrm>
            <a:off x="6809724" y="3795042"/>
            <a:ext cx="5161720" cy="155505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706813A-1A49-6A64-DCD1-657DFBCA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878" y="200413"/>
            <a:ext cx="5096650" cy="2840321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1032DB7-9948-F836-3BA9-C6E40CA55EBB}"/>
              </a:ext>
            </a:extLst>
          </p:cNvPr>
          <p:cNvSpPr/>
          <p:nvPr/>
        </p:nvSpPr>
        <p:spPr>
          <a:xfrm>
            <a:off x="6874795" y="200412"/>
            <a:ext cx="5090193" cy="286254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31D7ED-6FDF-8387-D485-6D11962C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</a:t>
            </a:r>
          </a:p>
        </p:txBody>
      </p:sp>
      <p:pic>
        <p:nvPicPr>
          <p:cNvPr id="4" name="Picture 8" descr="Entwicklung - Kostenlose geschäft Icons">
            <a:extLst>
              <a:ext uri="{FF2B5EF4-FFF2-40B4-BE49-F238E27FC236}">
                <a16:creationId xmlns:a16="http://schemas.microsoft.com/office/drawing/2014/main" id="{DEEF365D-6A6C-998E-D988-3817507A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5" y="126295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330056-680D-E7EA-3C4A-6E2DA8E11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53" y="188912"/>
            <a:ext cx="6538055" cy="648882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A1DDA48-3962-25A8-D4DC-BA1DEBFBF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37" y="180263"/>
            <a:ext cx="1798476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2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2138 -0.0004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-0.27318 0.26389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59" y="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27292 -0.1627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814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733B8-4413-B39C-8F32-5FD1DC0B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curve</a:t>
            </a:r>
            <a:r>
              <a:rPr lang="de-DE" dirty="0"/>
              <a:t> : switch </a:t>
            </a:r>
            <a:r>
              <a:rPr lang="de-DE" dirty="0" err="1"/>
              <a:t>scene</a:t>
            </a:r>
            <a:endParaRPr lang="de-DE" dirty="0"/>
          </a:p>
        </p:txBody>
      </p:sp>
      <p:pic>
        <p:nvPicPr>
          <p:cNvPr id="4" name="Picture 10" descr="Training - Free education icons">
            <a:extLst>
              <a:ext uri="{FF2B5EF4-FFF2-40B4-BE49-F238E27FC236}">
                <a16:creationId xmlns:a16="http://schemas.microsoft.com/office/drawing/2014/main" id="{EA1A5841-AC06-D620-D550-A7E7461C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0" y="125686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Bildschirmwechsel">
            <a:hlinkClick r:id="" action="ppaction://media"/>
            <a:extLst>
              <a:ext uri="{FF2B5EF4-FFF2-40B4-BE49-F238E27FC236}">
                <a16:creationId xmlns:a16="http://schemas.microsoft.com/office/drawing/2014/main" id="{A792A0D6-6CC5-18B4-E80E-21BB2A27D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2947" y="2025926"/>
            <a:ext cx="75533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18C51-F21F-D1F4-3FBB-B71A47EA4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C25A7-BC34-EBA3-9C17-3BC3C7F2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curve</a:t>
            </a:r>
            <a:endParaRPr lang="de-DE" dirty="0"/>
          </a:p>
        </p:txBody>
      </p:sp>
      <p:pic>
        <p:nvPicPr>
          <p:cNvPr id="4" name="Picture 10" descr="Training - Free education icons">
            <a:extLst>
              <a:ext uri="{FF2B5EF4-FFF2-40B4-BE49-F238E27FC236}">
                <a16:creationId xmlns:a16="http://schemas.microsoft.com/office/drawing/2014/main" id="{91DFA05C-3DB5-3F96-ADB6-4A250F900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0" y="125686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6FB518-EB92-8C1E-6AD9-66790B362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715" y="1520303"/>
            <a:ext cx="6792085" cy="46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E5ED-C6F2-DA3B-090A-D662EE63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78419E-CAE7-079D-2818-4DAC6C149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curve</a:t>
            </a:r>
            <a:r>
              <a:rPr lang="de-DE" dirty="0"/>
              <a:t>: </a:t>
            </a:r>
            <a:r>
              <a:rPr lang="de-DE"/>
              <a:t>objects </a:t>
            </a:r>
            <a:r>
              <a:rPr lang="de-DE" dirty="0" err="1"/>
              <a:t>collide</a:t>
            </a:r>
            <a:endParaRPr lang="de-DE" dirty="0"/>
          </a:p>
        </p:txBody>
      </p:sp>
      <p:pic>
        <p:nvPicPr>
          <p:cNvPr id="4" name="Picture 10" descr="Training - Free education icons">
            <a:extLst>
              <a:ext uri="{FF2B5EF4-FFF2-40B4-BE49-F238E27FC236}">
                <a16:creationId xmlns:a16="http://schemas.microsoft.com/office/drawing/2014/main" id="{2DA8B79D-C18D-DB90-915E-540B507F1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0" y="125686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llision">
            <a:hlinkClick r:id="" action="ppaction://media"/>
            <a:extLst>
              <a:ext uri="{FF2B5EF4-FFF2-40B4-BE49-F238E27FC236}">
                <a16:creationId xmlns:a16="http://schemas.microsoft.com/office/drawing/2014/main" id="{F480D959-3992-858F-5E88-E9F12EC2A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25049" y="1642768"/>
            <a:ext cx="5343525" cy="427672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C9CAA45-0FDC-95CA-AC6C-61C081452833}"/>
              </a:ext>
            </a:extLst>
          </p:cNvPr>
          <p:cNvSpPr/>
          <p:nvPr/>
        </p:nvSpPr>
        <p:spPr>
          <a:xfrm>
            <a:off x="10280374" y="1425379"/>
            <a:ext cx="1073426" cy="4759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6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C1A0C-D247-0504-66CD-FFB872E76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D8505-6477-F5CA-F7E5-1726BABE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curve</a:t>
            </a:r>
            <a:endParaRPr lang="de-DE" dirty="0"/>
          </a:p>
        </p:txBody>
      </p:sp>
      <p:pic>
        <p:nvPicPr>
          <p:cNvPr id="4" name="Picture 10" descr="Training - Free education icons">
            <a:extLst>
              <a:ext uri="{FF2B5EF4-FFF2-40B4-BE49-F238E27FC236}">
                <a16:creationId xmlns:a16="http://schemas.microsoft.com/office/drawing/2014/main" id="{C2A5243B-2585-9E63-506F-D5C98060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0" y="125686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81FD426-2BFC-B4ED-E94B-A23D8D01A8C7}"/>
              </a:ext>
            </a:extLst>
          </p:cNvPr>
          <p:cNvSpPr/>
          <p:nvPr/>
        </p:nvSpPr>
        <p:spPr>
          <a:xfrm>
            <a:off x="10280374" y="1425379"/>
            <a:ext cx="1073426" cy="4759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12159A-3E1C-EF02-A5BC-EE60726A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88" y="1552411"/>
            <a:ext cx="5543591" cy="45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8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D07D1-26ED-87FD-815C-1932E037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„Final“ </a:t>
            </a:r>
            <a:r>
              <a:rPr lang="de-DE" dirty="0" err="1"/>
              <a:t>Product</a:t>
            </a:r>
            <a:endParaRPr lang="de-DE" dirty="0"/>
          </a:p>
        </p:txBody>
      </p:sp>
      <p:pic>
        <p:nvPicPr>
          <p:cNvPr id="4" name="Picture 12" descr="Think big - Free marketing icons">
            <a:extLst>
              <a:ext uri="{FF2B5EF4-FFF2-40B4-BE49-F238E27FC236}">
                <a16:creationId xmlns:a16="http://schemas.microsoft.com/office/drawing/2014/main" id="{166CEACC-3579-BC73-8834-0AA4A2DF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6" y="1268206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70DD8F-D4EB-08C8-946D-FAC437C8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1" y="349978"/>
            <a:ext cx="2455034" cy="479939"/>
          </a:xfrm>
        </p:spPr>
        <p:txBody>
          <a:bodyPr>
            <a:normAutofit fontScale="90000"/>
          </a:bodyPr>
          <a:lstStyle/>
          <a:p>
            <a:r>
              <a:rPr lang="de-DE" dirty="0"/>
              <a:t>Escape Room:</a:t>
            </a:r>
          </a:p>
        </p:txBody>
      </p:sp>
      <p:pic>
        <p:nvPicPr>
          <p:cNvPr id="1026" name="Picture 2" descr="Kran - Kostenlose konstruktion und werkzeuge Icons">
            <a:extLst>
              <a:ext uri="{FF2B5EF4-FFF2-40B4-BE49-F238E27FC236}">
                <a16:creationId xmlns:a16="http://schemas.microsoft.com/office/drawing/2014/main" id="{8C63E45E-329A-F4E5-5A76-95400A673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ette - Kostenlose kunst Icons">
            <a:extLst>
              <a:ext uri="{FF2B5EF4-FFF2-40B4-BE49-F238E27FC236}">
                <a16:creationId xmlns:a16="http://schemas.microsoft.com/office/drawing/2014/main" id="{F9D8DE95-4828-5E4C-1542-9BD1FD6F0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ätsel - Kostenlose sonstiges Icons">
            <a:extLst>
              <a:ext uri="{FF2B5EF4-FFF2-40B4-BE49-F238E27FC236}">
                <a16:creationId xmlns:a16="http://schemas.microsoft.com/office/drawing/2014/main" id="{968F1A36-AA39-D2C5-B2DA-F109DA04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wicklung - Kostenlose geschäft Icons">
            <a:extLst>
              <a:ext uri="{FF2B5EF4-FFF2-40B4-BE49-F238E27FC236}">
                <a16:creationId xmlns:a16="http://schemas.microsoft.com/office/drawing/2014/main" id="{64B60E9A-2FD5-3954-CDA1-6C851B98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412500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ining - Free education icons">
            <a:extLst>
              <a:ext uri="{FF2B5EF4-FFF2-40B4-BE49-F238E27FC236}">
                <a16:creationId xmlns:a16="http://schemas.microsoft.com/office/drawing/2014/main" id="{2DB9E73A-B809-54B7-7171-D225B86C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96" y="412500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nk big - Free marketing icons">
            <a:extLst>
              <a:ext uri="{FF2B5EF4-FFF2-40B4-BE49-F238E27FC236}">
                <a16:creationId xmlns:a16="http://schemas.microsoft.com/office/drawing/2014/main" id="{8C32CF46-8989-3110-867F-CAA30857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5BA0C39-9892-A46A-8F98-5979DCC296E7}"/>
              </a:ext>
            </a:extLst>
          </p:cNvPr>
          <p:cNvSpPr txBox="1"/>
          <p:nvPr/>
        </p:nvSpPr>
        <p:spPr>
          <a:xfrm>
            <a:off x="822940" y="3428067"/>
            <a:ext cx="267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Aufbau des Programms</a:t>
            </a:r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33A77F0-9BA9-F56A-51B8-E680B00CB984}"/>
              </a:ext>
            </a:extLst>
          </p:cNvPr>
          <p:cNvSpPr/>
          <p:nvPr/>
        </p:nvSpPr>
        <p:spPr>
          <a:xfrm>
            <a:off x="3857436" y="1199015"/>
            <a:ext cx="7511624" cy="24823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AB0DF1-306D-3AD1-A768-31B01778441C}"/>
              </a:ext>
            </a:extLst>
          </p:cNvPr>
          <p:cNvSpPr/>
          <p:nvPr/>
        </p:nvSpPr>
        <p:spPr>
          <a:xfrm>
            <a:off x="822940" y="3917992"/>
            <a:ext cx="10283084" cy="219819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187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695DF-14D2-CAF4-EAAF-703960CE3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3D562-77E6-763C-67F2-3D2A3AA4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1" y="349978"/>
            <a:ext cx="2455034" cy="479939"/>
          </a:xfrm>
        </p:spPr>
        <p:txBody>
          <a:bodyPr>
            <a:normAutofit fontScale="90000"/>
          </a:bodyPr>
          <a:lstStyle/>
          <a:p>
            <a:r>
              <a:rPr lang="de-DE" dirty="0"/>
              <a:t>Escape Room:</a:t>
            </a:r>
          </a:p>
        </p:txBody>
      </p:sp>
      <p:pic>
        <p:nvPicPr>
          <p:cNvPr id="1026" name="Picture 2" descr="Kran - Kostenlose konstruktion und werkzeuge Icons">
            <a:extLst>
              <a:ext uri="{FF2B5EF4-FFF2-40B4-BE49-F238E27FC236}">
                <a16:creationId xmlns:a16="http://schemas.microsoft.com/office/drawing/2014/main" id="{D5BC4DDA-E2A5-3EBC-84CA-E30591313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ette - Kostenlose kunst Icons">
            <a:extLst>
              <a:ext uri="{FF2B5EF4-FFF2-40B4-BE49-F238E27FC236}">
                <a16:creationId xmlns:a16="http://schemas.microsoft.com/office/drawing/2014/main" id="{5322F843-710F-788D-0135-F4F99F2B5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ätsel - Kostenlose sonstiges Icons">
            <a:extLst>
              <a:ext uri="{FF2B5EF4-FFF2-40B4-BE49-F238E27FC236}">
                <a16:creationId xmlns:a16="http://schemas.microsoft.com/office/drawing/2014/main" id="{EE6AE799-0CF5-45AE-F195-5CDCA5D9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wicklung - Kostenlose geschäft Icons">
            <a:extLst>
              <a:ext uri="{FF2B5EF4-FFF2-40B4-BE49-F238E27FC236}">
                <a16:creationId xmlns:a16="http://schemas.microsoft.com/office/drawing/2014/main" id="{25C36BF0-26ED-6268-4797-D2F4EE20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ining - Free education icons">
            <a:extLst>
              <a:ext uri="{FF2B5EF4-FFF2-40B4-BE49-F238E27FC236}">
                <a16:creationId xmlns:a16="http://schemas.microsoft.com/office/drawing/2014/main" id="{E7C1F8B2-82F2-D823-F0B9-504CE0AD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nk big - Free marketing icons">
            <a:extLst>
              <a:ext uri="{FF2B5EF4-FFF2-40B4-BE49-F238E27FC236}">
                <a16:creationId xmlns:a16="http://schemas.microsoft.com/office/drawing/2014/main" id="{9CE7FBE4-C548-5159-CACB-626426CE5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D9A4D1-CFA1-12BD-390C-D1B406DA7D8A}"/>
              </a:ext>
            </a:extLst>
          </p:cNvPr>
          <p:cNvSpPr txBox="1"/>
          <p:nvPr/>
        </p:nvSpPr>
        <p:spPr>
          <a:xfrm>
            <a:off x="4758140" y="3428067"/>
            <a:ext cx="267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Graphische Gestaltung</a:t>
            </a:r>
          </a:p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5C0BDF-92A8-8800-9CC5-FC1A379CBBB2}"/>
              </a:ext>
            </a:extLst>
          </p:cNvPr>
          <p:cNvSpPr/>
          <p:nvPr/>
        </p:nvSpPr>
        <p:spPr>
          <a:xfrm>
            <a:off x="520784" y="1235348"/>
            <a:ext cx="3627322" cy="244606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9D3DCF3-B75D-27BC-E8FC-5FB0CA1637F0}"/>
              </a:ext>
            </a:extLst>
          </p:cNvPr>
          <p:cNvSpPr/>
          <p:nvPr/>
        </p:nvSpPr>
        <p:spPr>
          <a:xfrm>
            <a:off x="7736664" y="1577461"/>
            <a:ext cx="3627322" cy="244606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D04F225-B23A-E8DB-B1DA-F0E6F992F942}"/>
              </a:ext>
            </a:extLst>
          </p:cNvPr>
          <p:cNvSpPr/>
          <p:nvPr/>
        </p:nvSpPr>
        <p:spPr>
          <a:xfrm>
            <a:off x="822940" y="3917992"/>
            <a:ext cx="10283084" cy="219819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04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40F51-17ED-BB9F-ECD7-8269BA3F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7823E-B996-DCCE-A30C-B2E2F2D4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1" y="349978"/>
            <a:ext cx="2455034" cy="479939"/>
          </a:xfrm>
        </p:spPr>
        <p:txBody>
          <a:bodyPr>
            <a:normAutofit fontScale="90000"/>
          </a:bodyPr>
          <a:lstStyle/>
          <a:p>
            <a:r>
              <a:rPr lang="de-DE" dirty="0"/>
              <a:t>Escape Room:</a:t>
            </a:r>
          </a:p>
        </p:txBody>
      </p:sp>
      <p:pic>
        <p:nvPicPr>
          <p:cNvPr id="1026" name="Picture 2" descr="Kran - Kostenlose konstruktion und werkzeuge Icons">
            <a:extLst>
              <a:ext uri="{FF2B5EF4-FFF2-40B4-BE49-F238E27FC236}">
                <a16:creationId xmlns:a16="http://schemas.microsoft.com/office/drawing/2014/main" id="{96B9C4E5-92DF-0A23-AA8F-AD448063D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ette - Kostenlose kunst Icons">
            <a:extLst>
              <a:ext uri="{FF2B5EF4-FFF2-40B4-BE49-F238E27FC236}">
                <a16:creationId xmlns:a16="http://schemas.microsoft.com/office/drawing/2014/main" id="{82096982-EA41-0BDB-1B13-4FE8B9F3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ätsel - Kostenlose sonstiges Icons">
            <a:extLst>
              <a:ext uri="{FF2B5EF4-FFF2-40B4-BE49-F238E27FC236}">
                <a16:creationId xmlns:a16="http://schemas.microsoft.com/office/drawing/2014/main" id="{BB5318C2-0564-EF55-0328-91BB520F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wicklung - Kostenlose geschäft Icons">
            <a:extLst>
              <a:ext uri="{FF2B5EF4-FFF2-40B4-BE49-F238E27FC236}">
                <a16:creationId xmlns:a16="http://schemas.microsoft.com/office/drawing/2014/main" id="{7028B420-980C-5A6F-E7E9-6127295CD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ining - Free education icons">
            <a:extLst>
              <a:ext uri="{FF2B5EF4-FFF2-40B4-BE49-F238E27FC236}">
                <a16:creationId xmlns:a16="http://schemas.microsoft.com/office/drawing/2014/main" id="{CF858E66-81DC-B3FF-BBE7-0595756CB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nk big - Free marketing icons">
            <a:extLst>
              <a:ext uri="{FF2B5EF4-FFF2-40B4-BE49-F238E27FC236}">
                <a16:creationId xmlns:a16="http://schemas.microsoft.com/office/drawing/2014/main" id="{25F15DBD-493A-45F2-265E-3AAB7DA8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3C7FF94-72D3-E1C4-9DB8-DE737A77E121}"/>
              </a:ext>
            </a:extLst>
          </p:cNvPr>
          <p:cNvSpPr txBox="1"/>
          <p:nvPr/>
        </p:nvSpPr>
        <p:spPr>
          <a:xfrm>
            <a:off x="8212465" y="3417470"/>
            <a:ext cx="2675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Rätsel</a:t>
            </a:r>
          </a:p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3ECC89-7A1D-217D-A8EF-2AB5C948D68E}"/>
              </a:ext>
            </a:extLst>
          </p:cNvPr>
          <p:cNvSpPr/>
          <p:nvPr/>
        </p:nvSpPr>
        <p:spPr>
          <a:xfrm>
            <a:off x="822940" y="3917992"/>
            <a:ext cx="10283084" cy="219819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59AF677-9780-74A4-189D-4E31AB62A383}"/>
              </a:ext>
            </a:extLst>
          </p:cNvPr>
          <p:cNvSpPr/>
          <p:nvPr/>
        </p:nvSpPr>
        <p:spPr>
          <a:xfrm>
            <a:off x="700841" y="1330439"/>
            <a:ext cx="7511624" cy="24823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9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03834-60DD-4ACB-44AB-69AF9ACAA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C926A-7285-3CED-E5E9-DA8938E4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1" y="349978"/>
            <a:ext cx="2455034" cy="479939"/>
          </a:xfrm>
        </p:spPr>
        <p:txBody>
          <a:bodyPr>
            <a:normAutofit fontScale="90000"/>
          </a:bodyPr>
          <a:lstStyle/>
          <a:p>
            <a:r>
              <a:rPr lang="de-DE" dirty="0"/>
              <a:t>Escape Room:</a:t>
            </a:r>
          </a:p>
        </p:txBody>
      </p:sp>
      <p:pic>
        <p:nvPicPr>
          <p:cNvPr id="1026" name="Picture 2" descr="Kran - Kostenlose konstruktion und werkzeuge Icons">
            <a:extLst>
              <a:ext uri="{FF2B5EF4-FFF2-40B4-BE49-F238E27FC236}">
                <a16:creationId xmlns:a16="http://schemas.microsoft.com/office/drawing/2014/main" id="{7B545895-A6BA-657F-258A-C933CEA0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ette - Kostenlose kunst Icons">
            <a:extLst>
              <a:ext uri="{FF2B5EF4-FFF2-40B4-BE49-F238E27FC236}">
                <a16:creationId xmlns:a16="http://schemas.microsoft.com/office/drawing/2014/main" id="{153D66D7-CC7C-9ED8-BB21-D0F680913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ätsel - Kostenlose sonstiges Icons">
            <a:extLst>
              <a:ext uri="{FF2B5EF4-FFF2-40B4-BE49-F238E27FC236}">
                <a16:creationId xmlns:a16="http://schemas.microsoft.com/office/drawing/2014/main" id="{4D78E551-1752-F113-C8EB-67462D914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wicklung - Kostenlose geschäft Icons">
            <a:extLst>
              <a:ext uri="{FF2B5EF4-FFF2-40B4-BE49-F238E27FC236}">
                <a16:creationId xmlns:a16="http://schemas.microsoft.com/office/drawing/2014/main" id="{8529447C-43BC-CABF-C4B5-C37B4FE6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ining - Free education icons">
            <a:extLst>
              <a:ext uri="{FF2B5EF4-FFF2-40B4-BE49-F238E27FC236}">
                <a16:creationId xmlns:a16="http://schemas.microsoft.com/office/drawing/2014/main" id="{A2A7F8AB-CFE2-5914-8B0C-23378BEC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nk big - Free marketing icons">
            <a:extLst>
              <a:ext uri="{FF2B5EF4-FFF2-40B4-BE49-F238E27FC236}">
                <a16:creationId xmlns:a16="http://schemas.microsoft.com/office/drawing/2014/main" id="{F4A07931-7761-6C6C-611C-774B90768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8C0553-6A00-E3CD-1187-63AA2CFE3368}"/>
              </a:ext>
            </a:extLst>
          </p:cNvPr>
          <p:cNvSpPr txBox="1"/>
          <p:nvPr/>
        </p:nvSpPr>
        <p:spPr>
          <a:xfrm>
            <a:off x="825734" y="5925005"/>
            <a:ext cx="267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Development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763573-7D9E-57F5-4C93-3162B01A66A1}"/>
              </a:ext>
            </a:extLst>
          </p:cNvPr>
          <p:cNvSpPr/>
          <p:nvPr/>
        </p:nvSpPr>
        <p:spPr>
          <a:xfrm>
            <a:off x="645322" y="1368156"/>
            <a:ext cx="10283084" cy="219819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E4DA43-4972-7872-7E5E-175DB79BF6BD}"/>
              </a:ext>
            </a:extLst>
          </p:cNvPr>
          <p:cNvSpPr/>
          <p:nvPr/>
        </p:nvSpPr>
        <p:spPr>
          <a:xfrm>
            <a:off x="4063328" y="3586766"/>
            <a:ext cx="7511624" cy="24823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44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B6F00-6940-A963-0E70-4E602366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689BC5-2444-44BD-B716-5DB318B1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1" y="349978"/>
            <a:ext cx="2455034" cy="479939"/>
          </a:xfrm>
        </p:spPr>
        <p:txBody>
          <a:bodyPr>
            <a:normAutofit fontScale="90000"/>
          </a:bodyPr>
          <a:lstStyle/>
          <a:p>
            <a:r>
              <a:rPr lang="de-DE" dirty="0"/>
              <a:t>Escape Room:</a:t>
            </a:r>
          </a:p>
        </p:txBody>
      </p:sp>
      <p:pic>
        <p:nvPicPr>
          <p:cNvPr id="1026" name="Picture 2" descr="Kran - Kostenlose konstruktion und werkzeuge Icons">
            <a:extLst>
              <a:ext uri="{FF2B5EF4-FFF2-40B4-BE49-F238E27FC236}">
                <a16:creationId xmlns:a16="http://schemas.microsoft.com/office/drawing/2014/main" id="{665D9AFE-6F61-7377-DAB1-3580D99B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ette - Kostenlose kunst Icons">
            <a:extLst>
              <a:ext uri="{FF2B5EF4-FFF2-40B4-BE49-F238E27FC236}">
                <a16:creationId xmlns:a16="http://schemas.microsoft.com/office/drawing/2014/main" id="{DCA4FBE0-C821-EA81-E1BC-3DA35169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ätsel - Kostenlose sonstiges Icons">
            <a:extLst>
              <a:ext uri="{FF2B5EF4-FFF2-40B4-BE49-F238E27FC236}">
                <a16:creationId xmlns:a16="http://schemas.microsoft.com/office/drawing/2014/main" id="{FE6DD8F2-FBD3-D997-5F8A-B3DE1037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wicklung - Kostenlose geschäft Icons">
            <a:extLst>
              <a:ext uri="{FF2B5EF4-FFF2-40B4-BE49-F238E27FC236}">
                <a16:creationId xmlns:a16="http://schemas.microsoft.com/office/drawing/2014/main" id="{B7D81A5D-DDF7-A856-2C7B-A204B631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ining - Free education icons">
            <a:extLst>
              <a:ext uri="{FF2B5EF4-FFF2-40B4-BE49-F238E27FC236}">
                <a16:creationId xmlns:a16="http://schemas.microsoft.com/office/drawing/2014/main" id="{2A585672-0CB3-0F71-CCF6-F3C04025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nk big - Free marketing icons">
            <a:extLst>
              <a:ext uri="{FF2B5EF4-FFF2-40B4-BE49-F238E27FC236}">
                <a16:creationId xmlns:a16="http://schemas.microsoft.com/office/drawing/2014/main" id="{74462012-A692-8DCE-70C7-1BDADBBFE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5C63CC7-C141-0F08-2CCB-F55C9E70A952}"/>
              </a:ext>
            </a:extLst>
          </p:cNvPr>
          <p:cNvSpPr txBox="1"/>
          <p:nvPr/>
        </p:nvSpPr>
        <p:spPr>
          <a:xfrm>
            <a:off x="4758140" y="5925005"/>
            <a:ext cx="267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Learning </a:t>
            </a:r>
            <a:r>
              <a:rPr lang="de-DE" dirty="0" err="1"/>
              <a:t>curve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B0AA3D-3B21-F5C0-5098-2C64DA2B6753}"/>
              </a:ext>
            </a:extLst>
          </p:cNvPr>
          <p:cNvSpPr/>
          <p:nvPr/>
        </p:nvSpPr>
        <p:spPr>
          <a:xfrm>
            <a:off x="645322" y="1368156"/>
            <a:ext cx="10283084" cy="219819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646F93A-A813-00F8-586F-D96F13302954}"/>
              </a:ext>
            </a:extLst>
          </p:cNvPr>
          <p:cNvSpPr/>
          <p:nvPr/>
        </p:nvSpPr>
        <p:spPr>
          <a:xfrm>
            <a:off x="442061" y="3848272"/>
            <a:ext cx="3627322" cy="244606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CD2CC8-37B6-38EA-4A8B-C15AA1719D58}"/>
              </a:ext>
            </a:extLst>
          </p:cNvPr>
          <p:cNvSpPr/>
          <p:nvPr/>
        </p:nvSpPr>
        <p:spPr>
          <a:xfrm>
            <a:off x="7301084" y="3730267"/>
            <a:ext cx="3627322" cy="244606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98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BFCB9-CF83-D7BA-0CA5-6576C74A6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11226D-D375-E5A6-1C27-355DFB19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1" y="349978"/>
            <a:ext cx="2455034" cy="479939"/>
          </a:xfrm>
        </p:spPr>
        <p:txBody>
          <a:bodyPr>
            <a:normAutofit fontScale="90000"/>
          </a:bodyPr>
          <a:lstStyle/>
          <a:p>
            <a:r>
              <a:rPr lang="de-DE" dirty="0"/>
              <a:t>Escape Room:</a:t>
            </a:r>
          </a:p>
        </p:txBody>
      </p:sp>
      <p:pic>
        <p:nvPicPr>
          <p:cNvPr id="1026" name="Picture 2" descr="Kran - Kostenlose konstruktion und werkzeuge Icons">
            <a:extLst>
              <a:ext uri="{FF2B5EF4-FFF2-40B4-BE49-F238E27FC236}">
                <a16:creationId xmlns:a16="http://schemas.microsoft.com/office/drawing/2014/main" id="{10DFDA96-F801-7029-3C5A-289E5BEED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ette - Kostenlose kunst Icons">
            <a:extLst>
              <a:ext uri="{FF2B5EF4-FFF2-40B4-BE49-F238E27FC236}">
                <a16:creationId xmlns:a16="http://schemas.microsoft.com/office/drawing/2014/main" id="{A4E5C8E4-19A8-9D6B-D44E-C82E53E66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ätsel - Kostenlose sonstiges Icons">
            <a:extLst>
              <a:ext uri="{FF2B5EF4-FFF2-40B4-BE49-F238E27FC236}">
                <a16:creationId xmlns:a16="http://schemas.microsoft.com/office/drawing/2014/main" id="{EC565DFF-3459-F73F-6673-8EADC46BA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157746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wicklung - Kostenlose geschäft Icons">
            <a:extLst>
              <a:ext uri="{FF2B5EF4-FFF2-40B4-BE49-F238E27FC236}">
                <a16:creationId xmlns:a16="http://schemas.microsoft.com/office/drawing/2014/main" id="{31EE8084-3257-5E0C-26B1-808601E2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4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ining - Free education icons">
            <a:extLst>
              <a:ext uri="{FF2B5EF4-FFF2-40B4-BE49-F238E27FC236}">
                <a16:creationId xmlns:a16="http://schemas.microsoft.com/office/drawing/2014/main" id="{1DC20AC0-9F88-E998-D5D7-6FBF5314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nk big - Free marketing icons">
            <a:extLst>
              <a:ext uri="{FF2B5EF4-FFF2-40B4-BE49-F238E27FC236}">
                <a16:creationId xmlns:a16="http://schemas.microsoft.com/office/drawing/2014/main" id="{399CBB39-6F3F-7050-ACE5-A19F8D5C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25" y="412500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FD66256-A94E-1CBB-F34E-DA64BA2976EC}"/>
              </a:ext>
            </a:extLst>
          </p:cNvPr>
          <p:cNvSpPr txBox="1"/>
          <p:nvPr/>
        </p:nvSpPr>
        <p:spPr>
          <a:xfrm>
            <a:off x="8212465" y="5925005"/>
            <a:ext cx="267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„Final“ </a:t>
            </a:r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52BF0E-777B-9F9A-F393-A386E2D1BE16}"/>
              </a:ext>
            </a:extLst>
          </p:cNvPr>
          <p:cNvSpPr/>
          <p:nvPr/>
        </p:nvSpPr>
        <p:spPr>
          <a:xfrm>
            <a:off x="645322" y="1368156"/>
            <a:ext cx="10283084" cy="219819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EED48F-3CA1-84A4-3D10-49A4AE3D8F6A}"/>
              </a:ext>
            </a:extLst>
          </p:cNvPr>
          <p:cNvSpPr/>
          <p:nvPr/>
        </p:nvSpPr>
        <p:spPr>
          <a:xfrm>
            <a:off x="587396" y="3775654"/>
            <a:ext cx="7511624" cy="24823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05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17B98-A504-58AE-671F-34C4FF0F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des Programms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1AF6AE-1A6E-E76D-C13A-AC43A823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6246"/>
            <a:ext cx="1804572" cy="1798476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860B8BAE-871D-A275-1B4A-88EDFC7BA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999949"/>
              </p:ext>
            </p:extLst>
          </p:nvPr>
        </p:nvGraphicFramePr>
        <p:xfrm>
          <a:off x="3533796" y="1690687"/>
          <a:ext cx="7372392" cy="4261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814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630E75F-BC68-4837-850D-C9FE5761FD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A9CFA6-23BC-4167-9719-FD261086BA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2E060BD-A8CF-44AB-8679-D24DDF1526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B12E8-36FD-E25D-98D2-2B9E7C12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Graphische Gestaltung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17D502-A30E-4D19-9232-0D79DCBE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350" y="1690688"/>
            <a:ext cx="3977309" cy="35568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87287CC-64CC-BFE7-6456-4C8CBD0C0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997" y="2903040"/>
            <a:ext cx="3977309" cy="3589835"/>
          </a:xfrm>
          <a:prstGeom prst="rect">
            <a:avLst/>
          </a:prstGeom>
        </p:spPr>
      </p:pic>
      <p:pic>
        <p:nvPicPr>
          <p:cNvPr id="10" name="Picture 4" descr="Palette - Kostenlose kunst Icons">
            <a:extLst>
              <a:ext uri="{FF2B5EF4-FFF2-40B4-BE49-F238E27FC236}">
                <a16:creationId xmlns:a16="http://schemas.microsoft.com/office/drawing/2014/main" id="{344D6CA2-FF5D-8457-2188-FCC4AFE9C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1" y="126257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5A61D71-5B88-A752-7D79-AFEE38C52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350" y="1410950"/>
            <a:ext cx="3938075" cy="39380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D5BD469-FD5A-7287-CBD7-C9BAF9F15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504" y="2708275"/>
            <a:ext cx="3914294" cy="39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Breitbild</PresentationFormat>
  <Paragraphs>34</Paragraphs>
  <Slides>16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Escape Room</vt:lpstr>
      <vt:lpstr>Escape Room:</vt:lpstr>
      <vt:lpstr>Escape Room:</vt:lpstr>
      <vt:lpstr>Escape Room:</vt:lpstr>
      <vt:lpstr>Escape Room:</vt:lpstr>
      <vt:lpstr>Escape Room:</vt:lpstr>
      <vt:lpstr>Escape Room:</vt:lpstr>
      <vt:lpstr>Aufbau des Programms</vt:lpstr>
      <vt:lpstr>Graphische Gestaltung</vt:lpstr>
      <vt:lpstr>Rätsel</vt:lpstr>
      <vt:lpstr>Development</vt:lpstr>
      <vt:lpstr>Learning curve : switch scene</vt:lpstr>
      <vt:lpstr>Learning curve</vt:lpstr>
      <vt:lpstr>Learning curve: objects collide</vt:lpstr>
      <vt:lpstr>Learning curve</vt:lpstr>
      <vt:lpstr>„Final“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Room</dc:title>
  <dc:creator>Paul Johanson</dc:creator>
  <cp:lastModifiedBy>Paul Johanson</cp:lastModifiedBy>
  <cp:revision>6</cp:revision>
  <dcterms:created xsi:type="dcterms:W3CDTF">2024-02-10T09:15:28Z</dcterms:created>
  <dcterms:modified xsi:type="dcterms:W3CDTF">2024-02-11T14:10:42Z</dcterms:modified>
</cp:coreProperties>
</file>